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1" r:id="rId10"/>
    <p:sldId id="28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Ligh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05078"/>
            <a:ext cx="6388758" cy="3558443"/>
            <a:chOff x="0" y="-47625"/>
            <a:chExt cx="8518344" cy="4744591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083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 dirty="0">
                  <a:solidFill>
                    <a:srgbClr val="FFFEE6"/>
                  </a:solidFill>
                  <a:latin typeface="Montserrat Classic"/>
                </a:rPr>
                <a:t>SPRINT 2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1213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MODELO LÓGICO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3433124"/>
            <a:ext cx="10134600" cy="60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1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9108" y="2239422"/>
            <a:ext cx="2743772" cy="2808287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440" y="224704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intuito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mercado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1643869" y="1244599"/>
            <a:ext cx="11145172" cy="7797799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339042" y="2832426"/>
            <a:ext cx="7356056" cy="4783443"/>
            <a:chOff x="-415938" y="215060"/>
            <a:chExt cx="9808074" cy="6377924"/>
          </a:xfrm>
        </p:grpSpPr>
        <p:sp>
          <p:nvSpPr>
            <p:cNvPr id="10" name="TextBox 10"/>
            <p:cNvSpPr txBox="1"/>
            <p:nvPr/>
          </p:nvSpPr>
          <p:spPr>
            <a:xfrm>
              <a:off x="-415938" y="215060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95326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214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Montserrat Light Bold</vt:lpstr>
      <vt:lpstr>Arial</vt:lpstr>
      <vt:lpstr>Calibri</vt:lpstr>
      <vt:lpstr>Arial Black</vt:lpstr>
      <vt:lpstr>Montserrat Classic</vt:lpstr>
      <vt:lpstr>Montserrat Classic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Aluno</dc:creator>
  <cp:lastModifiedBy>GAMER</cp:lastModifiedBy>
  <cp:revision>29</cp:revision>
  <dcterms:created xsi:type="dcterms:W3CDTF">2006-08-16T00:00:00Z</dcterms:created>
  <dcterms:modified xsi:type="dcterms:W3CDTF">2020-10-30T01:21:48Z</dcterms:modified>
  <dc:identifier>DAEIEmMbDkA</dc:identifier>
</cp:coreProperties>
</file>